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80" r:id="rId4"/>
  </p:sldMasterIdLst>
  <p:notesMasterIdLst>
    <p:notesMasterId r:id="rId17"/>
  </p:notesMasterIdLst>
  <p:sldIdLst>
    <p:sldId id="510" r:id="rId5"/>
    <p:sldId id="496" r:id="rId6"/>
    <p:sldId id="474" r:id="rId7"/>
    <p:sldId id="506" r:id="rId8"/>
    <p:sldId id="507" r:id="rId9"/>
    <p:sldId id="508" r:id="rId10"/>
    <p:sldId id="310" r:id="rId11"/>
    <p:sldId id="497" r:id="rId12"/>
    <p:sldId id="509" r:id="rId13"/>
    <p:sldId id="498" r:id="rId14"/>
    <p:sldId id="483" r:id="rId15"/>
    <p:sldId id="4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59633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71020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900272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21308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23918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134712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32866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27440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63732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52616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8452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  <p:sldLayoutId id="21474837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2021/8/15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5" Type="http://schemas.openxmlformats.org/officeDocument/2006/relationships/image" Target="../media/image23.gif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11" Type="http://schemas.openxmlformats.org/officeDocument/2006/relationships/image" Target="../media/image19.gif"/><Relationship Id="rId5" Type="http://schemas.openxmlformats.org/officeDocument/2006/relationships/image" Target="../media/image15.gif"/><Relationship Id="rId15" Type="http://schemas.microsoft.com/office/2007/relationships/hdphoto" Target="../media/hdphoto2.wdp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4485325" y="2720147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rgbClr val="CDBBFC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7" y="2894260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4045683" y="2894260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4478330" y="5230725"/>
            <a:ext cx="3120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微软雅黑"/>
                <a:cs typeface="+mn-cs"/>
              </a:rPr>
              <a:t>T H Đ 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DBBFC">
                  <a:lumMod val="75000"/>
                </a:srgbClr>
              </a:solidFill>
              <a:effectLst>
                <a:outerShdw blurRad="12700" dist="38100" dir="2700000" algn="tl" rotWithShape="0">
                  <a:srgbClr val="D17D92">
                    <a:lumMod val="60000"/>
                    <a:lumOff val="40000"/>
                  </a:srgbClr>
                </a:outerShdw>
              </a:effectLst>
              <a:uLnTx/>
              <a:uFillTx/>
              <a:latin typeface="#9Slide03 IcielUni Sans Heavy" panose="00000500000000000000" pitchFamily="2" charset="0"/>
              <a:ea typeface="微软雅黑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9850" y="2176683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  <a:endParaRPr kumimoji="0" lang="en-US" sz="496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7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41710" y="211616"/>
            <a:ext cx="1523365" cy="148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58362" y="175873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122500" y="-213731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317765" y="550970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889" y="1577064"/>
            <a:ext cx="49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80462" y="2854279"/>
            <a:ext cx="4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82272" y="1548232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423" y="1614439"/>
            <a:ext cx="795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973" y="2331059"/>
            <a:ext cx="500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55" y="2988780"/>
            <a:ext cx="560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781" y="3764996"/>
            <a:ext cx="341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015" y="4663320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19705" y="2804479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35217" y="4549112"/>
            <a:ext cx="4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43619" y="2308690"/>
            <a:ext cx="49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25553" y="2176996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943171" y="3600268"/>
            <a:ext cx="4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08354" y="3612988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33341" y="4528830"/>
            <a:ext cx="657866" cy="573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36" grpId="0"/>
      <p:bldP spid="37" grpId="0" animBg="1"/>
      <p:bldP spid="37" grpId="1" animBg="1"/>
      <p:bldP spid="5" grpId="0"/>
      <p:bldP spid="26" grpId="0"/>
      <p:bldP spid="29" grpId="0"/>
      <p:bldP spid="31" grpId="0"/>
      <p:bldP spid="32" grpId="0"/>
      <p:bldP spid="40" grpId="0" animBg="1"/>
      <p:bldP spid="40" grpId="1" animBg="1"/>
      <p:bldP spid="43" grpId="0"/>
      <p:bldP spid="42" grpId="0"/>
      <p:bldP spid="33" grpId="0" animBg="1"/>
      <p:bldP spid="33" grpId="1" animBg="1"/>
      <p:bldP spid="44" grpId="0"/>
      <p:bldP spid="41" grpId="0" animBg="1"/>
      <p:bldP spid="41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036" y="343293"/>
            <a:ext cx="5721928" cy="2332738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VẬN DỤNG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798618" y="3019323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509" y="3167390"/>
            <a:ext cx="75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572" y="2941707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vi-VN" sz="3600" dirty="0" smtClean="0">
                <a:solidFill>
                  <a:srgbClr val="7030A0"/>
                </a:solidFill>
              </a:rPr>
              <a:t>Hôm </a:t>
            </a:r>
            <a:r>
              <a:rPr lang="vi-VN" sz="3600" dirty="0">
                <a:solidFill>
                  <a:srgbClr val="7030A0"/>
                </a:solidFill>
              </a:rPr>
              <a:t>nay, em đã học những nội dung gì?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626" y="4086224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</a:rPr>
              <a:t>Nêu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nhận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tiết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học</a:t>
            </a:r>
            <a:r>
              <a:rPr lang="vi-VN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6803" y="1270539"/>
            <a:ext cx="7286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câu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46" y="2161862"/>
            <a:ext cx="7477918" cy="3224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8380" y="2729512"/>
            <a:ext cx="7031272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pPr algn="ctr"/>
            <a:r>
              <a:rPr lang="en-US" sz="4400" b="1" dirty="0" err="1" smtClean="0"/>
              <a:t>Luyện</a:t>
            </a:r>
            <a:r>
              <a:rPr lang="en-US" sz="4400" b="1" dirty="0" smtClean="0"/>
              <a:t> </a:t>
            </a:r>
            <a:r>
              <a:rPr lang="en-US" sz="4400" b="1" dirty="0" err="1"/>
              <a:t>tập</a:t>
            </a:r>
            <a:r>
              <a:rPr lang="en-US" sz="4400" b="1" dirty="0"/>
              <a:t> t</a:t>
            </a:r>
            <a:r>
              <a:rPr lang="vi-VN" sz="4400" b="1" dirty="0"/>
              <a:t>ừ ngữ chỉ </a:t>
            </a:r>
            <a:r>
              <a:rPr lang="en-US" sz="4400" b="1" dirty="0" err="1"/>
              <a:t>sự</a:t>
            </a:r>
            <a:r>
              <a:rPr lang="en-US" sz="4400" b="1" dirty="0"/>
              <a:t> </a:t>
            </a:r>
            <a:r>
              <a:rPr lang="en-US" sz="4400" b="1" dirty="0" err="1" smtClean="0"/>
              <a:t>vật</a:t>
            </a:r>
            <a:endParaRPr lang="en-US" sz="4400" dirty="0"/>
          </a:p>
          <a:p>
            <a:pPr algn="ctr"/>
            <a:r>
              <a:rPr lang="en-US" sz="4400" b="1" dirty="0" err="1"/>
              <a:t>Dấu</a:t>
            </a:r>
            <a:r>
              <a:rPr lang="en-US" sz="4400" b="1" dirty="0"/>
              <a:t> </a:t>
            </a:r>
            <a:r>
              <a:rPr lang="en-US" sz="4400" b="1" dirty="0" err="1"/>
              <a:t>chấm</a:t>
            </a:r>
            <a:r>
              <a:rPr lang="en-US" sz="4400" b="1" dirty="0"/>
              <a:t>, </a:t>
            </a:r>
            <a:r>
              <a:rPr lang="en-US" sz="4400" b="1" dirty="0" err="1"/>
              <a:t>dấu</a:t>
            </a:r>
            <a:r>
              <a:rPr lang="en-US" sz="4400" b="1" dirty="0"/>
              <a:t> </a:t>
            </a:r>
            <a:r>
              <a:rPr lang="en-US" sz="4400" b="1" dirty="0" err="1"/>
              <a:t>chấm</a:t>
            </a:r>
            <a:r>
              <a:rPr lang="en-US" sz="4400" b="1" dirty="0"/>
              <a:t> </a:t>
            </a:r>
            <a:r>
              <a:rPr lang="en-US" sz="4400" b="1" dirty="0" err="1" smtClean="0"/>
              <a:t>hỏi</a:t>
            </a:r>
            <a:r>
              <a:rPr lang="en-US" sz="4400" b="1" dirty="0" smtClean="0"/>
              <a:t>.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958" y="165639"/>
            <a:ext cx="7077694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629" y="34362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3849" y="216473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51" y="232109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35514" y="1578716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bút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chì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60936" y="41284"/>
            <a:ext cx="7560597" cy="1394582"/>
          </a:xfrm>
          <a:prstGeom prst="wedgeRoundRectCallout">
            <a:avLst>
              <a:gd name="adj1" fmla="val -70664"/>
              <a:gd name="adj2" fmla="val 2896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37999" y="6062331"/>
            <a:ext cx="868221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A                     B                     C                     D</a:t>
            </a:r>
            <a:endParaRPr lang="en-US" sz="2800" dirty="0">
              <a:solidFill>
                <a:srgbClr val="00206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414308" y="1552586"/>
            <a:ext cx="3193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16289" y="2345738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xắn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442926" y="2308381"/>
            <a:ext cx="307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nhảy</a:t>
            </a:r>
            <a:r>
              <a:rPr lang="en-US" sz="36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múa</a:t>
            </a:r>
            <a:endParaRPr lang="en-US" sz="36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75677 0.3099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9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1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2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2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4804 0.3002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332 0.3002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6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098055" y="28124"/>
            <a:ext cx="7886059" cy="1394582"/>
          </a:xfrm>
          <a:prstGeom prst="wedgeRoundRectCallout">
            <a:avLst>
              <a:gd name="adj1" fmla="val -63307"/>
              <a:gd name="adj2" fmla="val 28410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8196" y="6088102"/>
            <a:ext cx="8204018" cy="7486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B                          C                         D</a:t>
            </a:r>
            <a:endParaRPr lang="en-US" sz="2400" dirty="0">
              <a:solidFill>
                <a:srgbClr val="00206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357674" y="168162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bút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màu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41084" y="1704083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tím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7674" y="242003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cục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tẩy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41084" y="2449296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đỏ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rực</a:t>
            </a:r>
            <a:endParaRPr lang="en-US" sz="32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62266 0.217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5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50"/>
                            </p:stCondLst>
                            <p:childTnLst>
                              <p:par>
                                <p:cTn id="20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                        </a:t>
            </a:r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                       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</a:t>
            </a:r>
            <a:endParaRPr lang="en-US" sz="2400" dirty="0">
              <a:solidFill>
                <a:srgbClr val="00206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53000" y="1770622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hỏi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80358" y="1807798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53000" y="2497679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phẩy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13949" y="250713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2800" b="1" dirty="0" smtClean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than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88898" y="151218"/>
            <a:ext cx="8425651" cy="1566289"/>
          </a:xfrm>
          <a:prstGeom prst="wedgeRoundRectCallout">
            <a:avLst>
              <a:gd name="adj1" fmla="val -56754"/>
              <a:gd name="adj2" fmla="val 112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thảo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8414308" y="441065"/>
            <a:ext cx="422198" cy="427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8412 0.2629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50"/>
                            </p:stCondLst>
                            <p:childTnLst>
                              <p:par>
                                <p:cTn id="20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25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/>
      <p:bldP spid="32" grpId="0" build="allAtOnce"/>
      <p:bldP spid="34" grpId="0" build="allAtOnce"/>
      <p:bldP spid="4" grpId="0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" y="2237298"/>
            <a:ext cx="2409000" cy="1941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038" y="446055"/>
            <a:ext cx="7077694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-1" y="9022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209664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2" y="1329523"/>
            <a:ext cx="3547498" cy="438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5301444" y="4323697"/>
            <a:ext cx="552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cái bàn, cái ghế, cái đèn bàn, chiếc cặp sách, cái giá sách, cái cốc, sách, bút, kéo,...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3486" y="2230677"/>
            <a:ext cx="30251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172" y="1252919"/>
            <a:ext cx="5899324" cy="29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655" y="240848"/>
            <a:ext cx="1163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2651" y="3429000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52304"/>
              </p:ext>
            </p:extLst>
          </p:nvPr>
        </p:nvGraphicFramePr>
        <p:xfrm>
          <a:off x="1824736" y="1414610"/>
          <a:ext cx="961229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325</Words>
  <Application>Microsoft Office PowerPoint</Application>
  <PresentationFormat>Widescreen</PresentationFormat>
  <Paragraphs>64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宋体</vt:lpstr>
      <vt:lpstr>#9Slide03 IcielUni Sans Heavy</vt:lpstr>
      <vt:lpstr>Arial</vt:lpstr>
      <vt:lpstr>Arial-rounded</vt:lpstr>
      <vt:lpstr>Arial-rounded</vt:lpstr>
      <vt:lpstr>Calibri</vt:lpstr>
      <vt:lpstr>Calibri Light</vt:lpstr>
      <vt:lpstr>等线</vt:lpstr>
      <vt:lpstr>等线 Light</vt:lpstr>
      <vt:lpstr>HP001 5H</vt:lpstr>
      <vt:lpstr>Times New Roman</vt:lpstr>
      <vt:lpstr>Office Theme</vt:lpstr>
      <vt:lpstr>2_Office Theme</vt:lpstr>
      <vt:lpstr>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73</cp:revision>
  <dcterms:created xsi:type="dcterms:W3CDTF">2021-05-21T10:43:38Z</dcterms:created>
  <dcterms:modified xsi:type="dcterms:W3CDTF">2021-08-15T04:59:43Z</dcterms:modified>
</cp:coreProperties>
</file>